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</p:sldMasterIdLst>
  <p:notesMasterIdLst>
    <p:notesMasterId r:id="rId12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042" y="-72"/>
      </p:cViewPr>
      <p:guideLst>
        <p:guide orient="horz" pos="2184"/>
        <p:guide pos="2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页眉区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46" name="日期时间区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47" name="页脚区1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148" name="幻灯片号码区1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ea typeface="宋体" pitchFamily="2" charset="-122"/>
              </a:defRPr>
            </a:lvl1pPr>
          </a:lstStyle>
          <a:p>
            <a:pPr>
              <a:defRPr/>
            </a:pPr>
            <a:fld id="{238FF67D-4645-44ED-B5CA-DCA86EDBDD04}" type="slidenum">
              <a:rPr lang="zh-CN" altLang="zh-CN"/>
              <a:pPr>
                <a:defRPr/>
              </a:pPr>
              <a:t>‹#›</a:t>
            </a:fld>
            <a:endParaRPr lang="zh-CN" altLang="zh-CN"/>
          </a:p>
        </p:txBody>
      </p:sp>
      <p:sp>
        <p:nvSpPr>
          <p:cNvPr id="8198" name="幻灯片图像区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" name="注释放置区1"/>
          <p:cNvSpPr>
            <a:spLocks noGrp="1" noChangeArrowheads="1"/>
          </p:cNvSpPr>
          <p:nvPr>
            <p:ph type="body" idx="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noProof="0"/>
              <a:t>单击这里编辑母板文本格式</a:t>
            </a:r>
          </a:p>
          <a:p>
            <a:pPr lvl="1"/>
            <a:r>
              <a:rPr lang="zh-CN" altLang="zh-CN" noProof="0"/>
              <a:t>第二级</a:t>
            </a:r>
          </a:p>
          <a:p>
            <a:pPr lvl="2"/>
            <a:r>
              <a:rPr lang="zh-CN" altLang="zh-CN" noProof="0"/>
              <a:t>第三级</a:t>
            </a:r>
          </a:p>
          <a:p>
            <a:pPr lvl="3"/>
            <a:r>
              <a:rPr lang="zh-CN" altLang="zh-CN" noProof="0"/>
              <a:t>第四级</a:t>
            </a:r>
          </a:p>
          <a:p>
            <a:pPr lvl="4"/>
            <a:r>
              <a:rPr lang="zh-CN" altLang="zh-CN" noProof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3"/>
          <p:cNvGrpSpPr>
            <a:grpSpLocks/>
          </p:cNvGrpSpPr>
          <p:nvPr/>
        </p:nvGrpSpPr>
        <p:grpSpPr bwMode="auto">
          <a:xfrm>
            <a:off x="1371600" y="530225"/>
            <a:ext cx="9521825" cy="585788"/>
            <a:chOff x="0" y="0"/>
            <a:chExt cx="10000" cy="10000"/>
          </a:xfrm>
        </p:grpSpPr>
        <p:pic>
          <p:nvPicPr>
            <p:cNvPr id="1039" name="矩形 7"/>
            <p:cNvPicPr>
              <a:picLocks noRo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40" name="文本框4"/>
            <p:cNvSpPr txBox="1">
              <a:spLocks noChangeArrowheads="1"/>
            </p:cNvSpPr>
            <p:nvPr/>
          </p:nvSpPr>
          <p:spPr bwMode="auto">
            <a:xfrm>
              <a:off x="10" y="136"/>
              <a:ext cx="9985" cy="9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80645" tIns="40005" rIns="80645" bIns="40005" anchor="ctr"/>
            <a:lstStyle>
              <a:lvl1pPr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buFontTx/>
                <a:buNone/>
                <a:defRPr/>
              </a:pPr>
              <a:endParaRPr lang="zh-CN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1027" name="图片 8" descr="校徽3_透明背景.png"/>
          <p:cNvPicPr>
            <a:picLocks noRot="1"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038" y="76200"/>
            <a:ext cx="1520825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任意多边形 12"/>
          <p:cNvSpPr>
            <a:spLocks noChangeArrowheads="1"/>
          </p:cNvSpPr>
          <p:nvPr/>
        </p:nvSpPr>
        <p:spPr bwMode="auto">
          <a:xfrm rot="10800000">
            <a:off x="-19050" y="6248400"/>
            <a:ext cx="4746625" cy="620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120" y="18957"/>
              </a:cxn>
              <a:cxn ang="0">
                <a:pos x="20000" y="6252"/>
              </a:cxn>
              <a:cxn ang="0">
                <a:pos x="20000" y="201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160" y="3428"/>
                  <a:pt x="7786" y="17915"/>
                  <a:pt x="11120" y="18957"/>
                </a:cubicBezTo>
                <a:cubicBezTo>
                  <a:pt x="14453" y="20000"/>
                  <a:pt x="18520" y="9378"/>
                  <a:pt x="20000" y="6252"/>
                </a:cubicBezTo>
                <a:lnTo>
                  <a:pt x="20000" y="201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EBFA"/>
              </a:gs>
              <a:gs pos="100000">
                <a:srgbClr val="0070C0"/>
              </a:gs>
            </a:gsLst>
            <a:lin ang="135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1029" name="任意多边形 13"/>
          <p:cNvGrpSpPr>
            <a:grpSpLocks/>
          </p:cNvGrpSpPr>
          <p:nvPr/>
        </p:nvGrpSpPr>
        <p:grpSpPr bwMode="auto">
          <a:xfrm>
            <a:off x="-14288" y="5602288"/>
            <a:ext cx="9188451" cy="1316037"/>
            <a:chOff x="0" y="0"/>
            <a:chExt cx="10000" cy="10000"/>
          </a:xfrm>
        </p:grpSpPr>
        <p:pic>
          <p:nvPicPr>
            <p:cNvPr id="1037" name="图片模式1"/>
            <p:cNvPicPr>
              <a:picLocks noRo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文本框3"/>
            <p:cNvSpPr txBox="1">
              <a:spLocks noChangeArrowheads="1"/>
            </p:cNvSpPr>
            <p:nvPr/>
          </p:nvSpPr>
          <p:spPr bwMode="auto">
            <a:xfrm rot="10800000">
              <a:off x="9991" y="9964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/>
            <a:lstStyle>
              <a:lvl1pPr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buClrTx/>
                <a:buFontTx/>
                <a:buNone/>
                <a:defRPr/>
              </a:pPr>
              <a:endParaRPr lang="zh-CN" altLang="zh-CN"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1"/>
          <p:cNvGrpSpPr>
            <a:grpSpLocks/>
          </p:cNvGrpSpPr>
          <p:nvPr/>
        </p:nvGrpSpPr>
        <p:grpSpPr bwMode="auto">
          <a:xfrm rot="-193479">
            <a:off x="-452438" y="5819775"/>
            <a:ext cx="9956801" cy="987425"/>
            <a:chOff x="0" y="0"/>
            <a:chExt cx="10000" cy="10000"/>
          </a:xfrm>
        </p:grpSpPr>
        <p:grpSp>
          <p:nvGrpSpPr>
            <p:cNvPr id="1031" name="组1"/>
            <p:cNvGrpSpPr>
              <a:grpSpLocks/>
            </p:cNvGrpSpPr>
            <p:nvPr/>
          </p:nvGrpSpPr>
          <p:grpSpPr bwMode="auto">
            <a:xfrm rot="193479">
              <a:off x="27" y="-2942"/>
              <a:ext cx="9925" cy="15054"/>
              <a:chOff x="0" y="0"/>
              <a:chExt cx="10000" cy="10000"/>
            </a:xfrm>
          </p:grpSpPr>
          <p:pic>
            <p:nvPicPr>
              <p:cNvPr id="1035" name="任意多边形 17"/>
              <p:cNvPicPr>
                <a:picLocks noRot="1" noChangeArrowheads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0" y="0"/>
                <a:ext cx="10000" cy="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文本框1"/>
              <p:cNvSpPr txBox="1">
                <a:spLocks noChangeArrowheads="1"/>
              </p:cNvSpPr>
              <p:nvPr/>
            </p:nvSpPr>
            <p:spPr bwMode="auto">
              <a:xfrm rot="-193480">
                <a:off x="-47" y="3797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/>
              <a:lstStyle>
                <a:lvl1pPr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buClrTx/>
                  <a:buFontTx/>
                  <a:buNone/>
                  <a:defRPr/>
                </a:pPr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2" name="组2"/>
            <p:cNvGrpSpPr>
              <a:grpSpLocks/>
            </p:cNvGrpSpPr>
            <p:nvPr/>
          </p:nvGrpSpPr>
          <p:grpSpPr bwMode="auto">
            <a:xfrm rot="193479">
              <a:off x="5" y="-96"/>
              <a:ext cx="9999" cy="8390"/>
              <a:chOff x="0" y="0"/>
              <a:chExt cx="10000" cy="10000"/>
            </a:xfrm>
          </p:grpSpPr>
          <p:pic>
            <p:nvPicPr>
              <p:cNvPr id="1033" name="任意多边形 18"/>
              <p:cNvPicPr>
                <a:picLocks noRo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0" y="0"/>
                <a:ext cx="10000" cy="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" name="文本框2"/>
              <p:cNvSpPr txBox="1">
                <a:spLocks noChangeArrowheads="1"/>
              </p:cNvSpPr>
              <p:nvPr/>
            </p:nvSpPr>
            <p:spPr bwMode="auto">
              <a:xfrm rot="-37507">
                <a:off x="-5" y="1380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/>
              <a:lstStyle>
                <a:lvl1pPr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buClrTx/>
                  <a:buFontTx/>
                  <a:buNone/>
                  <a:defRPr/>
                </a:pPr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58775" indent="-3587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3"/>
          <p:cNvGrpSpPr>
            <a:grpSpLocks/>
          </p:cNvGrpSpPr>
          <p:nvPr/>
        </p:nvGrpSpPr>
        <p:grpSpPr bwMode="auto">
          <a:xfrm>
            <a:off x="-1588" y="450850"/>
            <a:ext cx="8847138" cy="433388"/>
            <a:chOff x="0" y="0"/>
            <a:chExt cx="10000" cy="10000"/>
          </a:xfrm>
        </p:grpSpPr>
        <p:pic>
          <p:nvPicPr>
            <p:cNvPr id="2063" name="矩形 14"/>
            <p:cNvPicPr>
              <a:picLocks noRo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4" name="文本框4"/>
            <p:cNvSpPr txBox="1">
              <a:spLocks noChangeArrowheads="1"/>
            </p:cNvSpPr>
            <p:nvPr/>
          </p:nvSpPr>
          <p:spPr bwMode="auto">
            <a:xfrm>
              <a:off x="7" y="147"/>
              <a:ext cx="9986" cy="9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80645" tIns="40005" rIns="80645" bIns="40005" anchor="ctr"/>
            <a:lstStyle>
              <a:lvl1pPr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buFontTx/>
                <a:buNone/>
                <a:defRPr/>
              </a:pPr>
              <a:endParaRPr lang="zh-CN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2051" name="图片 8" descr="校徽3_透明背景.png"/>
          <p:cNvPicPr>
            <a:picLocks noRot="1"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945438" y="76200"/>
            <a:ext cx="1122362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任意多边形 17"/>
          <p:cNvSpPr>
            <a:spLocks noChangeArrowheads="1"/>
          </p:cNvSpPr>
          <p:nvPr/>
        </p:nvSpPr>
        <p:spPr bwMode="auto">
          <a:xfrm rot="10800000">
            <a:off x="0" y="6248400"/>
            <a:ext cx="4727575" cy="620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120" y="18957"/>
              </a:cxn>
              <a:cxn ang="0">
                <a:pos x="20000" y="6252"/>
              </a:cxn>
              <a:cxn ang="0">
                <a:pos x="20000" y="201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160" y="3428"/>
                  <a:pt x="7786" y="17915"/>
                  <a:pt x="11120" y="18957"/>
                </a:cubicBezTo>
                <a:cubicBezTo>
                  <a:pt x="14453" y="20000"/>
                  <a:pt x="18520" y="9378"/>
                  <a:pt x="20000" y="6252"/>
                </a:cubicBezTo>
                <a:lnTo>
                  <a:pt x="20000" y="201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EBFA"/>
              </a:gs>
              <a:gs pos="100000">
                <a:srgbClr val="0070C0"/>
              </a:gs>
            </a:gsLst>
            <a:lin ang="135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2053" name="任意多边形 18"/>
          <p:cNvGrpSpPr>
            <a:grpSpLocks/>
          </p:cNvGrpSpPr>
          <p:nvPr/>
        </p:nvGrpSpPr>
        <p:grpSpPr bwMode="auto">
          <a:xfrm>
            <a:off x="-14288" y="5602288"/>
            <a:ext cx="9188451" cy="1316037"/>
            <a:chOff x="0" y="0"/>
            <a:chExt cx="10000" cy="10000"/>
          </a:xfrm>
        </p:grpSpPr>
        <p:pic>
          <p:nvPicPr>
            <p:cNvPr id="2061" name="图片模式1"/>
            <p:cNvPicPr>
              <a:picLocks noRo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文本框3"/>
            <p:cNvSpPr txBox="1">
              <a:spLocks noChangeArrowheads="1"/>
            </p:cNvSpPr>
            <p:nvPr/>
          </p:nvSpPr>
          <p:spPr bwMode="auto">
            <a:xfrm rot="10800000">
              <a:off x="9991" y="9964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/>
            <a:lstStyle>
              <a:lvl1pPr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buClrTx/>
                <a:buFontTx/>
                <a:buNone/>
                <a:defRPr/>
              </a:pPr>
              <a:endParaRPr lang="zh-CN" altLang="zh-CN"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1"/>
          <p:cNvGrpSpPr>
            <a:grpSpLocks/>
          </p:cNvGrpSpPr>
          <p:nvPr/>
        </p:nvGrpSpPr>
        <p:grpSpPr bwMode="auto">
          <a:xfrm rot="-193479">
            <a:off x="-452438" y="5819775"/>
            <a:ext cx="9956801" cy="987425"/>
            <a:chOff x="0" y="0"/>
            <a:chExt cx="10000" cy="10000"/>
          </a:xfrm>
        </p:grpSpPr>
        <p:grpSp>
          <p:nvGrpSpPr>
            <p:cNvPr id="2055" name="组1"/>
            <p:cNvGrpSpPr>
              <a:grpSpLocks/>
            </p:cNvGrpSpPr>
            <p:nvPr/>
          </p:nvGrpSpPr>
          <p:grpSpPr bwMode="auto">
            <a:xfrm rot="193479">
              <a:off x="27" y="-2942"/>
              <a:ext cx="9925" cy="15054"/>
              <a:chOff x="0" y="0"/>
              <a:chExt cx="10000" cy="10000"/>
            </a:xfrm>
          </p:grpSpPr>
          <p:pic>
            <p:nvPicPr>
              <p:cNvPr id="2059" name="任意多边形 20"/>
              <p:cNvPicPr>
                <a:picLocks noRot="1" noChangeArrowheads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0" y="0"/>
                <a:ext cx="10000" cy="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文本框1"/>
              <p:cNvSpPr txBox="1">
                <a:spLocks noChangeArrowheads="1"/>
              </p:cNvSpPr>
              <p:nvPr/>
            </p:nvSpPr>
            <p:spPr bwMode="auto">
              <a:xfrm rot="-193480">
                <a:off x="-47" y="3797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/>
              <a:lstStyle>
                <a:lvl1pPr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buClrTx/>
                  <a:buFontTx/>
                  <a:buNone/>
                  <a:defRPr/>
                </a:pPr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056" name="组2"/>
            <p:cNvGrpSpPr>
              <a:grpSpLocks/>
            </p:cNvGrpSpPr>
            <p:nvPr/>
          </p:nvGrpSpPr>
          <p:grpSpPr bwMode="auto">
            <a:xfrm rot="193479">
              <a:off x="5" y="-96"/>
              <a:ext cx="9999" cy="8390"/>
              <a:chOff x="0" y="0"/>
              <a:chExt cx="10000" cy="10000"/>
            </a:xfrm>
          </p:grpSpPr>
          <p:pic>
            <p:nvPicPr>
              <p:cNvPr id="2057" name="任意多边形 21"/>
              <p:cNvPicPr>
                <a:picLocks noRo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0" y="0"/>
                <a:ext cx="10000" cy="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" name="文本框2"/>
              <p:cNvSpPr txBox="1">
                <a:spLocks noChangeArrowheads="1"/>
              </p:cNvSpPr>
              <p:nvPr/>
            </p:nvSpPr>
            <p:spPr bwMode="auto">
              <a:xfrm rot="-37507">
                <a:off x="-5" y="1380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/>
              <a:lstStyle>
                <a:lvl1pPr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buClrTx/>
                  <a:buFontTx/>
                  <a:buNone/>
                  <a:defRPr/>
                </a:pPr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58775" indent="-3587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3"/>
          <p:cNvGrpSpPr>
            <a:grpSpLocks/>
          </p:cNvGrpSpPr>
          <p:nvPr/>
        </p:nvGrpSpPr>
        <p:grpSpPr bwMode="auto">
          <a:xfrm>
            <a:off x="1377950" y="536575"/>
            <a:ext cx="9509125" cy="573088"/>
            <a:chOff x="0" y="0"/>
            <a:chExt cx="10000" cy="10000"/>
          </a:xfrm>
        </p:grpSpPr>
        <p:pic>
          <p:nvPicPr>
            <p:cNvPr id="3087" name="矩形 7"/>
            <p:cNvPicPr>
              <a:picLocks noRo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文本框4"/>
            <p:cNvSpPr txBox="1">
              <a:spLocks noChangeArrowheads="1"/>
            </p:cNvSpPr>
            <p:nvPr/>
          </p:nvSpPr>
          <p:spPr bwMode="auto">
            <a:xfrm>
              <a:off x="3" y="28"/>
              <a:ext cx="9998" cy="99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80645" tIns="40640" rIns="80645" bIns="40640" anchor="ctr"/>
            <a:lstStyle>
              <a:lvl1pPr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buFontTx/>
                <a:buNone/>
                <a:defRPr/>
              </a:pPr>
              <a:endParaRPr lang="zh-CN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3075" name="图片 8" descr="校徽3_透明背景.png"/>
          <p:cNvPicPr>
            <a:picLocks noRot="1"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6038" y="76200"/>
            <a:ext cx="1520825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任意多边形 12"/>
          <p:cNvSpPr>
            <a:spLocks noChangeArrowheads="1"/>
          </p:cNvSpPr>
          <p:nvPr/>
        </p:nvSpPr>
        <p:spPr bwMode="auto">
          <a:xfrm rot="10800000">
            <a:off x="-19050" y="6248400"/>
            <a:ext cx="4746625" cy="620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120" y="18957"/>
              </a:cxn>
              <a:cxn ang="0">
                <a:pos x="20000" y="6251"/>
              </a:cxn>
              <a:cxn ang="0">
                <a:pos x="20000" y="20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160" y="3428"/>
                  <a:pt x="7786" y="17915"/>
                  <a:pt x="11120" y="18957"/>
                </a:cubicBezTo>
                <a:cubicBezTo>
                  <a:pt x="14453" y="20000"/>
                  <a:pt x="18520" y="9378"/>
                  <a:pt x="20000" y="6251"/>
                </a:cubicBezTo>
                <a:lnTo>
                  <a:pt x="20000" y="2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70C0"/>
              </a:gs>
              <a:gs pos="100000">
                <a:srgbClr val="0070C0"/>
              </a:gs>
            </a:gsLst>
            <a:lin ang="135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3077" name="任意多边形 13"/>
          <p:cNvGrpSpPr>
            <a:grpSpLocks/>
          </p:cNvGrpSpPr>
          <p:nvPr/>
        </p:nvGrpSpPr>
        <p:grpSpPr bwMode="auto">
          <a:xfrm>
            <a:off x="-7938" y="5608638"/>
            <a:ext cx="9175751" cy="1304925"/>
            <a:chOff x="0" y="0"/>
            <a:chExt cx="10000" cy="10000"/>
          </a:xfrm>
        </p:grpSpPr>
        <p:pic>
          <p:nvPicPr>
            <p:cNvPr id="3085" name="图片模式1"/>
            <p:cNvPicPr>
              <a:picLocks noRo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文本框3"/>
            <p:cNvSpPr txBox="1">
              <a:spLocks noChangeArrowheads="1"/>
            </p:cNvSpPr>
            <p:nvPr/>
          </p:nvSpPr>
          <p:spPr bwMode="auto">
            <a:xfrm rot="10800000">
              <a:off x="9998" y="10000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/>
            <a:lstStyle>
              <a:lvl1pPr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buClrTx/>
                <a:buFontTx/>
                <a:buNone/>
                <a:defRPr/>
              </a:pPr>
              <a:endParaRPr lang="zh-CN" altLang="zh-CN"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1"/>
          <p:cNvGrpSpPr>
            <a:grpSpLocks/>
          </p:cNvGrpSpPr>
          <p:nvPr/>
        </p:nvGrpSpPr>
        <p:grpSpPr bwMode="auto">
          <a:xfrm rot="-193479">
            <a:off x="-452438" y="5819775"/>
            <a:ext cx="9956801" cy="987425"/>
            <a:chOff x="0" y="0"/>
            <a:chExt cx="10000" cy="10000"/>
          </a:xfrm>
        </p:grpSpPr>
        <p:grpSp>
          <p:nvGrpSpPr>
            <p:cNvPr id="3079" name="组1"/>
            <p:cNvGrpSpPr>
              <a:grpSpLocks/>
            </p:cNvGrpSpPr>
            <p:nvPr/>
          </p:nvGrpSpPr>
          <p:grpSpPr bwMode="auto">
            <a:xfrm rot="193479">
              <a:off x="27" y="-2891"/>
              <a:ext cx="9920" cy="14941"/>
              <a:chOff x="0" y="0"/>
              <a:chExt cx="10000" cy="10000"/>
            </a:xfrm>
          </p:grpSpPr>
          <p:pic>
            <p:nvPicPr>
              <p:cNvPr id="3083" name="任意多边形 17"/>
              <p:cNvPicPr>
                <a:picLocks noRot="1" noChangeArrowheads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0" y="0"/>
                <a:ext cx="10000" cy="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文本框1"/>
              <p:cNvSpPr txBox="1">
                <a:spLocks noChangeArrowheads="1"/>
              </p:cNvSpPr>
              <p:nvPr/>
            </p:nvSpPr>
            <p:spPr bwMode="auto">
              <a:xfrm rot="-193480">
                <a:off x="-47" y="3834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/>
              <a:lstStyle>
                <a:lvl1pPr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buClrTx/>
                  <a:buFontTx/>
                  <a:buNone/>
                  <a:defRPr/>
                </a:pPr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080" name="组2"/>
            <p:cNvGrpSpPr>
              <a:grpSpLocks/>
            </p:cNvGrpSpPr>
            <p:nvPr/>
          </p:nvGrpSpPr>
          <p:grpSpPr bwMode="auto">
            <a:xfrm rot="193479">
              <a:off x="11" y="-39"/>
              <a:ext cx="9993" cy="8272"/>
              <a:chOff x="0" y="0"/>
              <a:chExt cx="10000" cy="10000"/>
            </a:xfrm>
          </p:grpSpPr>
          <p:pic>
            <p:nvPicPr>
              <p:cNvPr id="3081" name="任意多边形 18"/>
              <p:cNvPicPr>
                <a:picLocks noRo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0" y="0"/>
                <a:ext cx="10000" cy="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" name="文本框2"/>
              <p:cNvSpPr txBox="1">
                <a:spLocks noChangeArrowheads="1"/>
              </p:cNvSpPr>
              <p:nvPr/>
            </p:nvSpPr>
            <p:spPr bwMode="auto">
              <a:xfrm rot="-37507">
                <a:off x="-11" y="1411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/>
              <a:lstStyle>
                <a:lvl1pPr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buClrTx/>
                  <a:buFontTx/>
                  <a:buNone/>
                  <a:defRPr/>
                </a:pPr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58775" indent="-3587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3"/>
          <p:cNvGrpSpPr>
            <a:grpSpLocks/>
          </p:cNvGrpSpPr>
          <p:nvPr/>
        </p:nvGrpSpPr>
        <p:grpSpPr bwMode="auto">
          <a:xfrm>
            <a:off x="0" y="457200"/>
            <a:ext cx="8839200" cy="420688"/>
            <a:chOff x="0" y="0"/>
            <a:chExt cx="10000" cy="10000"/>
          </a:xfrm>
        </p:grpSpPr>
        <p:pic>
          <p:nvPicPr>
            <p:cNvPr id="4111" name="矩形 14"/>
            <p:cNvPicPr>
              <a:picLocks noRo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2" name="文本框4"/>
            <p:cNvSpPr txBox="1">
              <a:spLocks noChangeArrowheads="1"/>
            </p:cNvSpPr>
            <p:nvPr/>
          </p:nvSpPr>
          <p:spPr bwMode="auto">
            <a:xfrm>
              <a:off x="0" y="0"/>
              <a:ext cx="10000" cy="9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80645" tIns="40640" rIns="80645" bIns="40640" anchor="ctr"/>
            <a:lstStyle>
              <a:lvl1pPr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buFontTx/>
                <a:buNone/>
                <a:defRPr/>
              </a:pPr>
              <a:endParaRPr lang="zh-CN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4099" name="图片 8" descr="校徽3_透明背景.png"/>
          <p:cNvPicPr>
            <a:picLocks noRot="1"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945438" y="76200"/>
            <a:ext cx="1122362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任意多边形 17"/>
          <p:cNvSpPr>
            <a:spLocks noChangeArrowheads="1"/>
          </p:cNvSpPr>
          <p:nvPr/>
        </p:nvSpPr>
        <p:spPr bwMode="auto">
          <a:xfrm rot="10800000">
            <a:off x="0" y="6248400"/>
            <a:ext cx="4727575" cy="620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120" y="18957"/>
              </a:cxn>
              <a:cxn ang="0">
                <a:pos x="20000" y="6251"/>
              </a:cxn>
              <a:cxn ang="0">
                <a:pos x="20000" y="20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160" y="3428"/>
                  <a:pt x="7786" y="17915"/>
                  <a:pt x="11120" y="18957"/>
                </a:cubicBezTo>
                <a:cubicBezTo>
                  <a:pt x="14453" y="20000"/>
                  <a:pt x="18520" y="9378"/>
                  <a:pt x="20000" y="6251"/>
                </a:cubicBezTo>
                <a:lnTo>
                  <a:pt x="20000" y="2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70C0"/>
              </a:gs>
              <a:gs pos="100000">
                <a:srgbClr val="0070C0"/>
              </a:gs>
            </a:gsLst>
            <a:lin ang="135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4101" name="任意多边形 18"/>
          <p:cNvGrpSpPr>
            <a:grpSpLocks/>
          </p:cNvGrpSpPr>
          <p:nvPr/>
        </p:nvGrpSpPr>
        <p:grpSpPr bwMode="auto">
          <a:xfrm>
            <a:off x="-7938" y="5608638"/>
            <a:ext cx="9175751" cy="1304925"/>
            <a:chOff x="0" y="0"/>
            <a:chExt cx="10000" cy="10000"/>
          </a:xfrm>
        </p:grpSpPr>
        <p:pic>
          <p:nvPicPr>
            <p:cNvPr id="4109" name="图片模式1"/>
            <p:cNvPicPr>
              <a:picLocks noRo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文本框3"/>
            <p:cNvSpPr txBox="1">
              <a:spLocks noChangeArrowheads="1"/>
            </p:cNvSpPr>
            <p:nvPr/>
          </p:nvSpPr>
          <p:spPr bwMode="auto">
            <a:xfrm rot="10800000">
              <a:off x="9998" y="10000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/>
            <a:lstStyle>
              <a:lvl1pPr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buClrTx/>
                <a:buFontTx/>
                <a:buNone/>
                <a:defRPr/>
              </a:pPr>
              <a:endParaRPr lang="zh-CN" altLang="zh-CN"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1"/>
          <p:cNvGrpSpPr>
            <a:grpSpLocks/>
          </p:cNvGrpSpPr>
          <p:nvPr/>
        </p:nvGrpSpPr>
        <p:grpSpPr bwMode="auto">
          <a:xfrm rot="-193479">
            <a:off x="-452438" y="5819775"/>
            <a:ext cx="9956801" cy="987425"/>
            <a:chOff x="0" y="0"/>
            <a:chExt cx="10000" cy="10000"/>
          </a:xfrm>
        </p:grpSpPr>
        <p:grpSp>
          <p:nvGrpSpPr>
            <p:cNvPr id="4103" name="组1"/>
            <p:cNvGrpSpPr>
              <a:grpSpLocks/>
            </p:cNvGrpSpPr>
            <p:nvPr/>
          </p:nvGrpSpPr>
          <p:grpSpPr bwMode="auto">
            <a:xfrm rot="193479">
              <a:off x="27" y="-2891"/>
              <a:ext cx="9920" cy="14941"/>
              <a:chOff x="0" y="0"/>
              <a:chExt cx="10000" cy="10000"/>
            </a:xfrm>
          </p:grpSpPr>
          <p:pic>
            <p:nvPicPr>
              <p:cNvPr id="4107" name="任意多边形 20"/>
              <p:cNvPicPr>
                <a:picLocks noRot="1" noChangeArrowheads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0" y="0"/>
                <a:ext cx="10000" cy="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文本框1"/>
              <p:cNvSpPr txBox="1">
                <a:spLocks noChangeArrowheads="1"/>
              </p:cNvSpPr>
              <p:nvPr/>
            </p:nvSpPr>
            <p:spPr bwMode="auto">
              <a:xfrm rot="-193480">
                <a:off x="-47" y="3834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/>
              <a:lstStyle>
                <a:lvl1pPr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buClrTx/>
                  <a:buFontTx/>
                  <a:buNone/>
                  <a:defRPr/>
                </a:pPr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4104" name="组2"/>
            <p:cNvGrpSpPr>
              <a:grpSpLocks/>
            </p:cNvGrpSpPr>
            <p:nvPr/>
          </p:nvGrpSpPr>
          <p:grpSpPr bwMode="auto">
            <a:xfrm rot="193479">
              <a:off x="11" y="-39"/>
              <a:ext cx="9993" cy="8272"/>
              <a:chOff x="0" y="0"/>
              <a:chExt cx="10000" cy="10000"/>
            </a:xfrm>
          </p:grpSpPr>
          <p:pic>
            <p:nvPicPr>
              <p:cNvPr id="4105" name="任意多边形 21"/>
              <p:cNvPicPr>
                <a:picLocks noRo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0" y="0"/>
                <a:ext cx="10000" cy="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" name="文本框2"/>
              <p:cNvSpPr txBox="1">
                <a:spLocks noChangeArrowheads="1"/>
              </p:cNvSpPr>
              <p:nvPr/>
            </p:nvSpPr>
            <p:spPr bwMode="auto">
              <a:xfrm rot="-37507">
                <a:off x="-11" y="1411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/>
              <a:lstStyle>
                <a:lvl1pPr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buClrTx/>
                  <a:buFontTx/>
                  <a:buNone/>
                  <a:defRPr/>
                </a:pPr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58775" indent="-3587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组3"/>
          <p:cNvGrpSpPr>
            <a:grpSpLocks/>
          </p:cNvGrpSpPr>
          <p:nvPr/>
        </p:nvGrpSpPr>
        <p:grpSpPr bwMode="auto">
          <a:xfrm>
            <a:off x="0" y="457200"/>
            <a:ext cx="8839200" cy="420688"/>
            <a:chOff x="0" y="0"/>
            <a:chExt cx="10000" cy="10000"/>
          </a:xfrm>
        </p:grpSpPr>
        <p:pic>
          <p:nvPicPr>
            <p:cNvPr id="5135" name="矩形 14"/>
            <p:cNvPicPr>
              <a:picLocks noRo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6" name="文本框4"/>
            <p:cNvSpPr txBox="1">
              <a:spLocks noChangeArrowheads="1"/>
            </p:cNvSpPr>
            <p:nvPr/>
          </p:nvSpPr>
          <p:spPr bwMode="auto">
            <a:xfrm>
              <a:off x="0" y="0"/>
              <a:ext cx="10000" cy="9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80645" tIns="40640" rIns="80645" bIns="40640" anchor="ctr"/>
            <a:lstStyle>
              <a:lvl1pPr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>
                <a:buFontTx/>
                <a:buNone/>
                <a:defRPr/>
              </a:pPr>
              <a:endParaRPr lang="zh-CN" altLang="zh-CN">
                <a:solidFill>
                  <a:srgbClr val="FFFFFF"/>
                </a:solidFill>
                <a:ea typeface="宋体" panose="02010600030101010101" pitchFamily="2" charset="-122"/>
              </a:endParaRPr>
            </a:p>
          </p:txBody>
        </p:sp>
      </p:grpSp>
      <p:pic>
        <p:nvPicPr>
          <p:cNvPr id="5123" name="图片 8" descr="校徽3_透明背景.png"/>
          <p:cNvPicPr>
            <a:picLocks noRot="1"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945438" y="76200"/>
            <a:ext cx="1122362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任意多边形 17"/>
          <p:cNvSpPr>
            <a:spLocks noChangeArrowheads="1"/>
          </p:cNvSpPr>
          <p:nvPr/>
        </p:nvSpPr>
        <p:spPr bwMode="auto">
          <a:xfrm rot="10800000">
            <a:off x="0" y="6248400"/>
            <a:ext cx="4727575" cy="6207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120" y="18957"/>
              </a:cxn>
              <a:cxn ang="0">
                <a:pos x="20000" y="6251"/>
              </a:cxn>
              <a:cxn ang="0">
                <a:pos x="20000" y="20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cubicBezTo>
                  <a:pt x="1160" y="3428"/>
                  <a:pt x="7786" y="17915"/>
                  <a:pt x="11120" y="18957"/>
                </a:cubicBezTo>
                <a:cubicBezTo>
                  <a:pt x="14453" y="20000"/>
                  <a:pt x="18520" y="9378"/>
                  <a:pt x="20000" y="6251"/>
                </a:cubicBezTo>
                <a:lnTo>
                  <a:pt x="20000" y="20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0070C0"/>
              </a:gs>
              <a:gs pos="100000">
                <a:srgbClr val="0070C0"/>
              </a:gs>
            </a:gsLst>
            <a:lin ang="135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5125" name="任意多边形 18"/>
          <p:cNvGrpSpPr>
            <a:grpSpLocks/>
          </p:cNvGrpSpPr>
          <p:nvPr/>
        </p:nvGrpSpPr>
        <p:grpSpPr bwMode="auto">
          <a:xfrm>
            <a:off x="-7938" y="5608638"/>
            <a:ext cx="9175751" cy="1304925"/>
            <a:chOff x="0" y="0"/>
            <a:chExt cx="10000" cy="10000"/>
          </a:xfrm>
        </p:grpSpPr>
        <p:pic>
          <p:nvPicPr>
            <p:cNvPr id="5133" name="图片模式1"/>
            <p:cNvPicPr>
              <a:picLocks noRo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0" y="0"/>
              <a:ext cx="10000" cy="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文本框3"/>
            <p:cNvSpPr txBox="1">
              <a:spLocks noChangeArrowheads="1"/>
            </p:cNvSpPr>
            <p:nvPr/>
          </p:nvSpPr>
          <p:spPr bwMode="auto">
            <a:xfrm rot="10800000">
              <a:off x="9998" y="10000"/>
              <a:ext cx="0" cy="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/>
            <a:lstStyle>
              <a:lvl1pPr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chemeClr val="tx1"/>
                </a:buCl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0" hangingPunct="0">
                <a:buClrTx/>
                <a:buFontTx/>
                <a:buNone/>
                <a:defRPr/>
              </a:pPr>
              <a:endParaRPr lang="zh-CN" altLang="zh-CN">
                <a:ea typeface="宋体" panose="02010600030101010101" pitchFamily="2" charset="-122"/>
              </a:endParaRPr>
            </a:p>
          </p:txBody>
        </p:sp>
      </p:grpSp>
      <p:grpSp>
        <p:nvGrpSpPr>
          <p:cNvPr id="5" name="组合 1"/>
          <p:cNvGrpSpPr>
            <a:grpSpLocks/>
          </p:cNvGrpSpPr>
          <p:nvPr/>
        </p:nvGrpSpPr>
        <p:grpSpPr bwMode="auto">
          <a:xfrm rot="-193479">
            <a:off x="-452438" y="5819775"/>
            <a:ext cx="9956801" cy="987425"/>
            <a:chOff x="0" y="0"/>
            <a:chExt cx="10000" cy="10000"/>
          </a:xfrm>
        </p:grpSpPr>
        <p:grpSp>
          <p:nvGrpSpPr>
            <p:cNvPr id="5127" name="组1"/>
            <p:cNvGrpSpPr>
              <a:grpSpLocks/>
            </p:cNvGrpSpPr>
            <p:nvPr/>
          </p:nvGrpSpPr>
          <p:grpSpPr bwMode="auto">
            <a:xfrm rot="193479">
              <a:off x="27" y="-2891"/>
              <a:ext cx="9920" cy="14941"/>
              <a:chOff x="0" y="0"/>
              <a:chExt cx="10000" cy="10000"/>
            </a:xfrm>
          </p:grpSpPr>
          <p:pic>
            <p:nvPicPr>
              <p:cNvPr id="5131" name="任意多边形 20"/>
              <p:cNvPicPr>
                <a:picLocks noRot="1" noChangeArrowheads="1"/>
              </p:cNvPicPr>
              <p:nvPr/>
            </p:nvPicPr>
            <p:blipFill>
              <a:blip r:embed="rId16"/>
              <a:srcRect/>
              <a:stretch>
                <a:fillRect/>
              </a:stretch>
            </p:blipFill>
            <p:spPr bwMode="auto">
              <a:xfrm>
                <a:off x="0" y="0"/>
                <a:ext cx="10000" cy="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" name="文本框1"/>
              <p:cNvSpPr txBox="1">
                <a:spLocks noChangeArrowheads="1"/>
              </p:cNvSpPr>
              <p:nvPr/>
            </p:nvSpPr>
            <p:spPr bwMode="auto">
              <a:xfrm rot="-193480">
                <a:off x="-47" y="3834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/>
              <a:lstStyle>
                <a:lvl1pPr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buClrTx/>
                  <a:buFontTx/>
                  <a:buNone/>
                  <a:defRPr/>
                </a:pPr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128" name="组2"/>
            <p:cNvGrpSpPr>
              <a:grpSpLocks/>
            </p:cNvGrpSpPr>
            <p:nvPr/>
          </p:nvGrpSpPr>
          <p:grpSpPr bwMode="auto">
            <a:xfrm rot="193479">
              <a:off x="11" y="-39"/>
              <a:ext cx="9993" cy="8272"/>
              <a:chOff x="0" y="0"/>
              <a:chExt cx="10000" cy="10000"/>
            </a:xfrm>
          </p:grpSpPr>
          <p:pic>
            <p:nvPicPr>
              <p:cNvPr id="5129" name="任意多边形 21"/>
              <p:cNvPicPr>
                <a:picLocks noRot="1" noChangeArrowheads="1"/>
              </p:cNvPicPr>
              <p:nvPr/>
            </p:nvPicPr>
            <p:blipFill>
              <a:blip r:embed="rId17"/>
              <a:srcRect/>
              <a:stretch>
                <a:fillRect/>
              </a:stretch>
            </p:blipFill>
            <p:spPr bwMode="auto">
              <a:xfrm>
                <a:off x="0" y="0"/>
                <a:ext cx="10000" cy="10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" name="文本框2"/>
              <p:cNvSpPr txBox="1">
                <a:spLocks noChangeArrowheads="1"/>
              </p:cNvSpPr>
              <p:nvPr/>
            </p:nvSpPr>
            <p:spPr bwMode="auto">
              <a:xfrm rot="-37507">
                <a:off x="-11" y="1411"/>
                <a:ext cx="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/>
              <a:lstStyle>
                <a:lvl1pPr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chemeClr val="tx1"/>
                  </a:buCl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buClrTx/>
                  <a:buFontTx/>
                  <a:buNone/>
                  <a:defRPr/>
                </a:pPr>
                <a:endParaRPr lang="zh-CN" altLang="zh-CN"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4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58775" indent="-35877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6288" indent="-298450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5388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6076950" y="4918075"/>
            <a:ext cx="309563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endParaRPr lang="zh-CN" altLang="zh-CN" sz="2400" b="1">
              <a:latin typeface="华文隶书" pitchFamily="2" charset="-122"/>
              <a:ea typeface="华文隶书" pitchFamily="2" charset="-122"/>
            </a:endParaRPr>
          </a:p>
          <a:p>
            <a:pPr algn="r" eaLnBrk="0" hangingPunct="0"/>
            <a:endParaRPr lang="zh-CN" altLang="zh-CN" sz="2400" b="1">
              <a:latin typeface="华文隶书" pitchFamily="2" charset="-122"/>
              <a:ea typeface="华文隶书" pitchFamily="2" charset="-122"/>
            </a:endParaRPr>
          </a:p>
          <a:p>
            <a:pPr algn="r" eaLnBrk="0" hangingPunct="0"/>
            <a:endParaRPr lang="zh-CN" altLang="zh-CN" sz="2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6147" name="Rectangle 20"/>
          <p:cNvSpPr>
            <a:spLocks noChangeArrowheads="1"/>
          </p:cNvSpPr>
          <p:nvPr/>
        </p:nvSpPr>
        <p:spPr bwMode="auto">
          <a:xfrm>
            <a:off x="1142976" y="1428736"/>
            <a:ext cx="71438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zh-CN" altLang="zh-CN" sz="2800" b="1" dirty="0">
              <a:ea typeface="宋体" pitchFamily="2" charset="-122"/>
            </a:endParaRPr>
          </a:p>
          <a:p>
            <a:pPr eaLnBrk="0" hangingPunct="0"/>
            <a:endParaRPr lang="zh-CN" altLang="zh-CN" sz="2800" b="1" dirty="0">
              <a:latin typeface="宋体" pitchFamily="2" charset="-122"/>
              <a:ea typeface="宋体" pitchFamily="2" charset="-122"/>
            </a:endParaRPr>
          </a:p>
          <a:p>
            <a:pPr algn="ctr" eaLnBrk="0" hangingPunct="0"/>
            <a:r>
              <a:rPr lang="zh-CN" altLang="zh-CN" sz="6000" b="1" dirty="0">
                <a:solidFill>
                  <a:schemeClr val="accent2">
                    <a:lumMod val="75000"/>
                  </a:schemeClr>
                </a:solidFill>
                <a:latin typeface="华文新魏" charset="-122"/>
                <a:ea typeface="华文新魏" charset="-122"/>
              </a:rPr>
              <a:t>沪江国际教育学院</a:t>
            </a:r>
          </a:p>
          <a:p>
            <a:pPr eaLnBrk="0" hangingPunct="0"/>
            <a:r>
              <a:rPr lang="en-US" altLang="zh-CN" sz="3000" b="1" dirty="0" smtClean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      </a:t>
            </a:r>
          </a:p>
          <a:p>
            <a:pPr eaLnBrk="0" hangingPunct="0"/>
            <a:r>
              <a:rPr lang="en-US" altLang="zh-CN" sz="3000" b="1" dirty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3000" b="1" dirty="0" smtClean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       2017</a:t>
            </a:r>
            <a:r>
              <a:rPr lang="zh-CN" altLang="en-US" sz="3000" b="1" dirty="0" smtClean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年度教师考核述职</a:t>
            </a:r>
            <a:endParaRPr lang="en-US" altLang="zh-CN" sz="3000" b="1" dirty="0" smtClean="0">
              <a:solidFill>
                <a:schemeClr val="accent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eaLnBrk="0" hangingPunct="0"/>
            <a:r>
              <a:rPr lang="zh-CN" altLang="en-US" sz="3000" b="1" dirty="0" smtClean="0">
                <a:solidFill>
                  <a:schemeClr val="accent2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              姓名：</a:t>
            </a:r>
          </a:p>
          <a:p>
            <a:pPr eaLnBrk="0" hangingPunct="0"/>
            <a:endParaRPr lang="zh-CN" altLang="zh-CN" sz="6000" b="1" dirty="0">
              <a:solidFill>
                <a:schemeClr val="accent2">
                  <a:lumMod val="75000"/>
                </a:schemeClr>
              </a:solidFill>
              <a:latin typeface="华文新魏" charset="-122"/>
              <a:ea typeface="华文新魏" charset="-122"/>
            </a:endParaRPr>
          </a:p>
          <a:p>
            <a:pPr eaLnBrk="0" hangingPunct="0"/>
            <a:endParaRPr lang="zh-CN" altLang="zh-CN" sz="2800" b="1" dirty="0">
              <a:solidFill>
                <a:schemeClr val="accent2">
                  <a:lumMod val="75000"/>
                </a:schemeClr>
              </a:solidFill>
              <a:latin typeface="宋体" pitchFamily="2" charset="-122"/>
              <a:ea typeface="宋体" pitchFamily="2" charset="-122"/>
            </a:endParaRPr>
          </a:p>
          <a:p>
            <a:pPr algn="ctr" eaLnBrk="0" hangingPunct="0"/>
            <a:r>
              <a:rPr lang="zh-CN" altLang="zh-CN" sz="24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2017.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12</a:t>
            </a:r>
            <a:r>
              <a:rPr lang="zh-CN" altLang="zh-CN" sz="24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.</a:t>
            </a:r>
            <a:r>
              <a:rPr lang="en-US" altLang="zh-CN" sz="2400" b="1" dirty="0" smtClean="0">
                <a:solidFill>
                  <a:schemeClr val="accent2">
                    <a:lumMod val="75000"/>
                  </a:schemeClr>
                </a:solidFill>
                <a:latin typeface="宋体" pitchFamily="2" charset="-122"/>
                <a:ea typeface="宋体" pitchFamily="2" charset="-122"/>
              </a:rPr>
              <a:t>28</a:t>
            </a:r>
            <a:endParaRPr lang="zh-CN" altLang="zh-CN" sz="2400" b="1" dirty="0">
              <a:solidFill>
                <a:schemeClr val="accent2">
                  <a:lumMod val="75000"/>
                </a:schemeClr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0" y="1254125"/>
            <a:ext cx="142875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0"/>
          <p:cNvSpPr>
            <a:spLocks noChangeArrowheads="1"/>
          </p:cNvSpPr>
          <p:nvPr/>
        </p:nvSpPr>
        <p:spPr bwMode="auto">
          <a:xfrm>
            <a:off x="2428860" y="917575"/>
            <a:ext cx="450059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zh-CN" altLang="zh-CN" sz="2800" b="1" dirty="0">
              <a:ea typeface="宋体" pitchFamily="2" charset="-122"/>
            </a:endParaRPr>
          </a:p>
          <a:p>
            <a:pPr eaLnBrk="0" hangingPunct="0"/>
            <a:r>
              <a:rPr lang="zh-CN" altLang="zh-CN" sz="2800" b="1" dirty="0">
                <a:solidFill>
                  <a:schemeClr val="accent2"/>
                </a:solidFill>
                <a:ea typeface="宋体" pitchFamily="2" charset="-122"/>
              </a:rPr>
              <a:t>一</a:t>
            </a:r>
            <a:r>
              <a:rPr lang="zh-CN" altLang="zh-CN" sz="2800" b="1" dirty="0" smtClean="0">
                <a:solidFill>
                  <a:schemeClr val="accent2"/>
                </a:solidFill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en-US" sz="2800" b="1" dirty="0" smtClean="0">
                <a:solidFill>
                  <a:schemeClr val="accent2"/>
                </a:solidFill>
                <a:latin typeface="宋体" pitchFamily="2" charset="-122"/>
                <a:ea typeface="宋体" pitchFamily="2" charset="-122"/>
              </a:rPr>
              <a:t>教学工作</a:t>
            </a:r>
            <a:endParaRPr lang="zh-CN" altLang="zh-CN" sz="2800" b="1" dirty="0">
              <a:solidFill>
                <a:schemeClr val="accent2"/>
              </a:solidFill>
              <a:latin typeface="宋体" pitchFamily="2" charset="-122"/>
              <a:ea typeface="宋体" pitchFamily="2" charset="-122"/>
            </a:endParaRPr>
          </a:p>
          <a:p>
            <a:pPr eaLnBrk="0" hangingPunct="0"/>
            <a:endParaRPr lang="zh-CN" altLang="zh-CN" sz="2800" b="1" dirty="0">
              <a:solidFill>
                <a:schemeClr val="accent2"/>
              </a:solidFill>
              <a:latin typeface="宋体" pitchFamily="2" charset="-122"/>
              <a:ea typeface="宋体" pitchFamily="2" charset="-122"/>
            </a:endParaRPr>
          </a:p>
          <a:p>
            <a:pPr eaLnBrk="0" hangingPunct="0"/>
            <a:r>
              <a:rPr lang="zh-CN" altLang="zh-CN" sz="2800" b="1" dirty="0">
                <a:solidFill>
                  <a:schemeClr val="accent2"/>
                </a:solidFill>
                <a:latin typeface="宋体" pitchFamily="2" charset="-122"/>
                <a:ea typeface="宋体" pitchFamily="2" charset="-122"/>
              </a:rPr>
              <a:t>二</a:t>
            </a:r>
            <a:r>
              <a:rPr lang="zh-CN" altLang="zh-CN" sz="2800" b="1" dirty="0" smtClean="0">
                <a:solidFill>
                  <a:schemeClr val="accent2"/>
                </a:solidFill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en-US" sz="2800" b="1" dirty="0" smtClean="0">
                <a:solidFill>
                  <a:schemeClr val="accent2"/>
                </a:solidFill>
                <a:latin typeface="宋体" pitchFamily="2" charset="-122"/>
                <a:ea typeface="宋体" pitchFamily="2" charset="-122"/>
              </a:rPr>
              <a:t>科研工作</a:t>
            </a:r>
            <a:endParaRPr lang="zh-CN" altLang="zh-CN" sz="2800" b="1" dirty="0">
              <a:solidFill>
                <a:schemeClr val="accent2"/>
              </a:solidFill>
              <a:latin typeface="宋体" pitchFamily="2" charset="-122"/>
              <a:ea typeface="宋体" pitchFamily="2" charset="-122"/>
            </a:endParaRPr>
          </a:p>
          <a:p>
            <a:pPr eaLnBrk="0" hangingPunct="0"/>
            <a:endParaRPr lang="zh-CN" altLang="zh-CN" sz="2800" b="1" dirty="0">
              <a:solidFill>
                <a:schemeClr val="accent2"/>
              </a:solidFill>
              <a:latin typeface="宋体" pitchFamily="2" charset="-122"/>
              <a:ea typeface="宋体" pitchFamily="2" charset="-122"/>
            </a:endParaRPr>
          </a:p>
          <a:p>
            <a:pPr eaLnBrk="0" hangingPunct="0"/>
            <a:r>
              <a:rPr lang="zh-CN" altLang="zh-CN" sz="2800" b="1" dirty="0">
                <a:solidFill>
                  <a:schemeClr val="accent2"/>
                </a:solidFill>
                <a:latin typeface="宋体" pitchFamily="2" charset="-122"/>
                <a:ea typeface="宋体" pitchFamily="2" charset="-122"/>
              </a:rPr>
              <a:t>三</a:t>
            </a:r>
            <a:r>
              <a:rPr lang="zh-CN" altLang="zh-CN" sz="2800" b="1" dirty="0" smtClean="0">
                <a:solidFill>
                  <a:schemeClr val="accent2"/>
                </a:solidFill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en-US" sz="2800" b="1" dirty="0" smtClean="0">
                <a:solidFill>
                  <a:schemeClr val="accent2"/>
                </a:solidFill>
                <a:latin typeface="宋体" pitchFamily="2" charset="-122"/>
                <a:ea typeface="宋体" pitchFamily="2" charset="-122"/>
              </a:rPr>
              <a:t>社会工作</a:t>
            </a:r>
            <a:endParaRPr lang="en-US" altLang="zh-CN" sz="2800" b="1" dirty="0" smtClean="0">
              <a:solidFill>
                <a:schemeClr val="accent2"/>
              </a:solidFill>
              <a:latin typeface="宋体" pitchFamily="2" charset="-122"/>
              <a:ea typeface="宋体" pitchFamily="2" charset="-122"/>
            </a:endParaRPr>
          </a:p>
          <a:p>
            <a:pPr eaLnBrk="0" hangingPunct="0"/>
            <a:endParaRPr lang="en-US" altLang="zh-CN" sz="2800" b="1" dirty="0" smtClean="0">
              <a:solidFill>
                <a:schemeClr val="accent2"/>
              </a:solidFill>
              <a:latin typeface="宋体" pitchFamily="2" charset="-122"/>
              <a:ea typeface="宋体" pitchFamily="2" charset="-122"/>
            </a:endParaRPr>
          </a:p>
          <a:p>
            <a:pPr eaLnBrk="0" hangingPunct="0"/>
            <a:r>
              <a:rPr lang="zh-CN" altLang="en-US" sz="2800" b="1" dirty="0" smtClean="0">
                <a:solidFill>
                  <a:schemeClr val="accent2"/>
                </a:solidFill>
                <a:latin typeface="宋体" pitchFamily="2" charset="-122"/>
                <a:ea typeface="宋体" pitchFamily="2" charset="-122"/>
              </a:rPr>
              <a:t>四、明年目标</a:t>
            </a:r>
            <a:endParaRPr lang="zh-CN" altLang="zh-CN" sz="2800" b="1" dirty="0">
              <a:solidFill>
                <a:schemeClr val="accent2"/>
              </a:solidFill>
              <a:latin typeface="宋体" pitchFamily="2" charset="-122"/>
              <a:ea typeface="宋体" pitchFamily="2" charset="-122"/>
            </a:endParaRPr>
          </a:p>
          <a:p>
            <a:pPr eaLnBrk="0" hangingPunct="0"/>
            <a:endParaRPr lang="zh-CN" altLang="zh-CN" sz="2800" b="1" dirty="0">
              <a:solidFill>
                <a:schemeClr val="accent2"/>
              </a:solidFill>
              <a:latin typeface="宋体" pitchFamily="2" charset="-122"/>
              <a:ea typeface="宋体" pitchFamily="2" charset="-122"/>
            </a:endParaRPr>
          </a:p>
          <a:p>
            <a:pPr eaLnBrk="0" hangingPunct="0"/>
            <a:endParaRPr lang="zh-CN" altLang="zh-CN" sz="2800" b="1" dirty="0">
              <a:solidFill>
                <a:schemeClr val="accent2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384175" y="395307"/>
            <a:ext cx="9028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Clr>
                <a:schemeClr val="tx1"/>
              </a:buClr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  <a:endParaRPr lang="zh-CN" altLang="zh-CN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173" name="文本框2"/>
          <p:cNvSpPr txBox="1">
            <a:spLocks noChangeArrowheads="1"/>
          </p:cNvSpPr>
          <p:nvPr/>
        </p:nvSpPr>
        <p:spPr bwMode="auto">
          <a:xfrm>
            <a:off x="6072188" y="6143644"/>
            <a:ext cx="2722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buClr>
                <a:schemeClr val="tx1"/>
              </a:buClr>
            </a:pPr>
            <a:r>
              <a:rPr lang="zh-CN" altLang="zh-CN" sz="2000" b="1">
                <a:solidFill>
                  <a:srgbClr val="00007F"/>
                </a:solidFill>
                <a:latin typeface="隶书" pitchFamily="49" charset="-122"/>
                <a:ea typeface="隶书" pitchFamily="49" charset="-122"/>
              </a:rPr>
              <a:t>沪江国际教育学院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384175" y="395307"/>
            <a:ext cx="2339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Clr>
                <a:schemeClr val="tx1"/>
              </a:buClr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一、教学工作</a:t>
            </a:r>
            <a:endParaRPr lang="zh-CN" altLang="zh-CN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2"/>
          <p:cNvSpPr txBox="1">
            <a:spLocks noChangeArrowheads="1"/>
          </p:cNvSpPr>
          <p:nvPr/>
        </p:nvSpPr>
        <p:spPr bwMode="auto">
          <a:xfrm>
            <a:off x="6072188" y="6143644"/>
            <a:ext cx="2722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buClr>
                <a:schemeClr val="tx1"/>
              </a:buClr>
            </a:pPr>
            <a:r>
              <a:rPr lang="zh-CN" altLang="zh-CN" sz="2000" b="1">
                <a:solidFill>
                  <a:srgbClr val="00007F"/>
                </a:solidFill>
                <a:latin typeface="隶书" pitchFamily="49" charset="-122"/>
                <a:ea typeface="隶书" pitchFamily="49" charset="-122"/>
              </a:rPr>
              <a:t>沪江国际教育学院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285852" y="1928802"/>
          <a:ext cx="6702174" cy="2441082"/>
        </p:xfrm>
        <a:graphic>
          <a:graphicData uri="http://schemas.openxmlformats.org/drawingml/2006/table">
            <a:tbl>
              <a:tblPr/>
              <a:tblGrid>
                <a:gridCol w="1117029"/>
                <a:gridCol w="1117029"/>
                <a:gridCol w="1117029"/>
                <a:gridCol w="1117029"/>
                <a:gridCol w="1117029"/>
                <a:gridCol w="1117029"/>
              </a:tblGrid>
              <a:tr h="34872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学期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latin typeface="宋体"/>
                        </a:rPr>
                        <a:t>课程名称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latin typeface="宋体"/>
                        </a:rPr>
                        <a:t>学分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latin typeface="宋体"/>
                        </a:rPr>
                        <a:t>学时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latin typeface="宋体"/>
                        </a:rPr>
                        <a:t>授课班级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baseline="0" dirty="0">
                          <a:solidFill>
                            <a:srgbClr val="000000"/>
                          </a:solidFill>
                          <a:latin typeface="宋体"/>
                        </a:rPr>
                        <a:t>学生人数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第一学期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第二学期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7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384175" y="395307"/>
            <a:ext cx="23391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Clr>
                <a:schemeClr val="tx1"/>
              </a:buClr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二、科研工作</a:t>
            </a:r>
            <a:endParaRPr lang="zh-CN" altLang="zh-CN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2"/>
          <p:cNvSpPr txBox="1">
            <a:spLocks noChangeArrowheads="1"/>
          </p:cNvSpPr>
          <p:nvPr/>
        </p:nvSpPr>
        <p:spPr bwMode="auto">
          <a:xfrm>
            <a:off x="6072188" y="6143644"/>
            <a:ext cx="2722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buClr>
                <a:schemeClr val="tx1"/>
              </a:buClr>
            </a:pPr>
            <a:r>
              <a:rPr lang="zh-CN" altLang="zh-CN" sz="2000" b="1">
                <a:solidFill>
                  <a:srgbClr val="00007F"/>
                </a:solidFill>
                <a:latin typeface="隶书" pitchFamily="49" charset="-122"/>
                <a:ea typeface="隶书" pitchFamily="49" charset="-122"/>
              </a:rPr>
              <a:t>沪江国际教育学院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384175" y="395307"/>
            <a:ext cx="23391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Clr>
                <a:schemeClr val="tx1"/>
              </a:buClr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三、社会工作</a:t>
            </a:r>
            <a:endParaRPr lang="zh-CN" altLang="zh-CN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2"/>
          <p:cNvSpPr txBox="1">
            <a:spLocks noChangeArrowheads="1"/>
          </p:cNvSpPr>
          <p:nvPr/>
        </p:nvSpPr>
        <p:spPr bwMode="auto">
          <a:xfrm>
            <a:off x="6072188" y="6143644"/>
            <a:ext cx="2722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buClr>
                <a:schemeClr val="tx1"/>
              </a:buClr>
            </a:pPr>
            <a:r>
              <a:rPr lang="zh-CN" altLang="zh-CN" sz="2000" b="1">
                <a:solidFill>
                  <a:srgbClr val="00007F"/>
                </a:solidFill>
                <a:latin typeface="隶书" pitchFamily="49" charset="-122"/>
                <a:ea typeface="隶书" pitchFamily="49" charset="-122"/>
              </a:rPr>
              <a:t>沪江国际教育学院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384175" y="395307"/>
            <a:ext cx="2339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Clr>
                <a:schemeClr val="tx1"/>
              </a:buClr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四、明年目标</a:t>
            </a:r>
            <a:endParaRPr lang="zh-CN" altLang="zh-CN" sz="28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文本框2"/>
          <p:cNvSpPr txBox="1">
            <a:spLocks noChangeArrowheads="1"/>
          </p:cNvSpPr>
          <p:nvPr/>
        </p:nvSpPr>
        <p:spPr bwMode="auto">
          <a:xfrm>
            <a:off x="6072188" y="6143644"/>
            <a:ext cx="2722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>
              <a:buClr>
                <a:schemeClr val="tx1"/>
              </a:buClr>
            </a:pPr>
            <a:r>
              <a:rPr lang="zh-CN" altLang="zh-CN" sz="2000" b="1">
                <a:solidFill>
                  <a:srgbClr val="00007F"/>
                </a:solidFill>
                <a:latin typeface="隶书" pitchFamily="49" charset="-122"/>
                <a:ea typeface="隶书" pitchFamily="49" charset="-122"/>
              </a:rPr>
              <a:t>沪江国际教育学院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公司模板 (营销）">
  <a:themeElements>
    <a:clrScheme name="1_公司模板 (营销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公司模板 (营销）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公司模板 (营销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公司模板 (营销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公司模板 (营销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公司模板 (营销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公司模板 (营销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公司模板 (营销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公司模板 (营销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公司模板 (营销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公司模板 (营销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公司模板 (营销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公司模板 (营销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公司模板 (营销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公司模板 (营销）">
  <a:themeElements>
    <a:clrScheme name="3_公司模板 (营销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公司模板 (营销）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3_公司模板 (营销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公司模板 (营销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公司模板 (营销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公司模板 (营销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公司模板 (营销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公司模板 (营销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公司模板 (营销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公司模板 (营销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公司模板 (营销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公司模板 (营销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公司模板 (营销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公司模板 (营销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公司模板 (营销）">
  <a:themeElements>
    <a:clrScheme name="2_公司模板 (营销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公司模板 (营销）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_公司模板 (营销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公司模板 (营销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公司模板 (营销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公司模板 (营销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公司模板 (营销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公司模板 (营销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公司模板 (营销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公司模板 (营销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公司模板 (营销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公司模板 (营销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公司模板 (营销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公司模板 (营销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公司模板 (营销）">
  <a:themeElements>
    <a:clrScheme name="4_公司模板 (营销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公司模板 (营销）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4_公司模板 (营销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公司模板 (营销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公司模板 (营销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公司模板 (营销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公司模板 (营销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公司模板 (营销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公司模板 (营销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公司模板 (营销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公司模板 (营销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公司模板 (营销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公司模板 (营销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公司模板 (营销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公司模板 (营销）">
  <a:themeElements>
    <a:clrScheme name="5_公司模板 (营销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公司模板 (营销）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Tx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5_公司模板 (营销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公司模板 (营销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公司模板 (营销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公司模板 (营销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公司模板 (营销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公司模板 (营销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公司模板 (营销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公司模板 (营销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公司模板 (营销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公司模板 (营销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公司模板 (营销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公司模板 (营销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143</Words>
  <Application>Microsoft Office PowerPoint</Application>
  <PresentationFormat>全屏显示(4:3)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5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1_公司模板 (营销）</vt:lpstr>
      <vt:lpstr>3_公司模板 (营销）</vt:lpstr>
      <vt:lpstr>2_公司模板 (营销）</vt:lpstr>
      <vt:lpstr>4_公司模板 (营销）</vt:lpstr>
      <vt:lpstr>5_公司模板 (营销）</vt:lpstr>
      <vt:lpstr>幻灯片 1</vt:lpstr>
      <vt:lpstr>幻灯片 2</vt:lpstr>
      <vt:lpstr>幻灯片 3</vt:lpstr>
      <vt:lpstr>幻灯片 4</vt:lpstr>
      <vt:lpstr>幻灯片 5</vt:lpstr>
      <vt:lpstr>幻灯片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Administrator</cp:lastModifiedBy>
  <cp:revision>16</cp:revision>
  <dcterms:created xsi:type="dcterms:W3CDTF">2017-09-19T01:00:39Z</dcterms:created>
  <dcterms:modified xsi:type="dcterms:W3CDTF">2017-12-18T08:00:39Z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